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B6D89-0100-4CB4-B2EE-77EFF01AF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157AF5-4FCB-42F3-ADDD-6B039B84B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055A74-16AC-4FB3-BC86-6C35A236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9D718B-25A2-4240-A8BD-FD9B2F0D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0458DF-5B68-4195-9318-8FFC30D62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44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A8D00-CC0F-467F-A917-8305EA406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67337D-6DA7-43A3-A1FF-0A8C2C1AE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07D887-042D-456F-8D4F-E46DC8CF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3244E3-E1EA-4EA2-AE55-447A4334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F05CAF-3D19-42F2-92A8-518F68B9F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9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BD4CEE-8B10-4B08-984F-0767DBD175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C535E83-A24D-44CF-8406-2AD106008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7F7E3-6E6D-4E98-AD78-9BDF308F5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8A0849-CFFA-4165-B291-3E0F87C3A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EA6ED9-4A61-497D-A1C0-257ED48C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60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28B64B-DAF8-445A-8FFF-213E089F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7E225D-32EC-49CC-8DBE-CE1A94684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B0D3C8-151E-41B1-B29F-2498BC47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11D8D8-BBB8-4F3F-AFB6-FAE6C8196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DF6604-2FF3-4FCA-ABCA-81B17ED5C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90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2C59FA-B940-44C6-855B-E7F42A634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D5B5B1-6F44-44D7-9CB6-C2163BD08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4C18CB-C7EE-4A8D-A56B-4360CAC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9C1D79-B8BA-43BA-A754-B64A4C02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0F446E-80D2-43FE-B213-487352F0F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76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9E663F-749E-4C73-B778-29376CF1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535A2B-2E22-436A-AD7A-21F45AACC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E168B0-AE38-4EAD-8F3D-37902F69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641F0F-41DE-43AB-A581-A421D60E7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8DDB58-32A8-4EBA-BC8A-7874DBD3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67CAE1-0186-4B43-81B4-37A3BCA9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34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08D0A2-4BB8-41A3-A1CA-1B50352A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8B7BC3-EF6C-43D4-AEF2-63247A1C3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513B03-091F-4B9B-B00A-FCEA402B5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35310E-62B9-49EB-8AFA-F7AA6300D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432946B-150B-4904-86A4-76D99F388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882CBC8-295F-4F4D-B585-CBCA1CE9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CEFCBA-BC1D-4C8C-8F70-7A875151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485019E-4E04-446A-AA38-28482C51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386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58F76-C34C-4634-85BE-372373861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40E569-4998-4691-8F14-0D98B70F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121068-4B90-4102-B2E3-3DC79487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68DB75-34AE-4B8D-B29F-45F65896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57EC99-3D78-4DC3-84C7-53A0C5A07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43CD9B-4E5F-4AFB-9476-1D434482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4CFD6-D720-411B-9796-DC204CC2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39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9BDD7-1EEA-454E-8A10-0692DB0F1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A9ED46-72CD-4A2F-A1E2-A34B62A27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37E77C-93BE-4DC2-A5A7-E7E3AF51B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3883B2-128A-48AB-87C3-501296B8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E1A8D5-6C80-4041-80FC-6FD42F44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682CC2-6EC3-4745-833F-9F4FE3A5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136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022ACF-06E9-47DE-854F-CC30E000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1788D54-E860-43D7-A6BC-4E075B338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D0DDB9-2800-417F-B30A-86527020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6699D1-CA34-499A-BA25-EF8F70CD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4B78D6-8F6F-4887-B3D7-0EA457CA3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305976-28C2-40EE-995F-052CBF8E9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40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745982-6365-4153-A627-6398FEB4D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6FCD06-462E-4439-993B-18EA07443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B3A766-6520-4EBD-9EB4-B62234759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09ECC-831F-4602-B908-91CAFAB868F6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B3E4A4-6BD3-4104-B4E7-DEAF9ADD1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3C0D3-2218-4DFE-A582-2EA09718F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3FED4-44F6-4ED4-9EA1-544A52FB71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412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46CAA03-529A-4E4D-8ED3-2E264DE18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34" y="3974877"/>
            <a:ext cx="3894591" cy="247970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0D07F0F-9AFC-4E7E-896D-D5107CA0B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202" y="3572920"/>
            <a:ext cx="4578138" cy="30465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1A61E06-DED3-44A5-A42F-93ACC6E98C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267" y="634554"/>
            <a:ext cx="3222526" cy="20174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340B17A-344D-4490-B888-DA9250C65E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02" y="238539"/>
            <a:ext cx="2082663" cy="27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6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E2BA180-2F32-4393-A0A0-71F15FD0E1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541" y="3804792"/>
            <a:ext cx="2778403" cy="281987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35D898E-B013-4AB5-BC00-E824AF124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94" y="3758620"/>
            <a:ext cx="2580545" cy="29122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CB7317D-FDC8-4713-930C-9BE8F043A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6" y="556591"/>
            <a:ext cx="3617623" cy="19870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62C37C8-C89B-4501-962D-0B8003785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487" y="164285"/>
            <a:ext cx="4088512" cy="295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A1714E-DE3C-4004-9499-79E063AEB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16199"/>
          <a:stretch/>
        </p:blipFill>
        <p:spPr>
          <a:xfrm>
            <a:off x="5265055" y="301924"/>
            <a:ext cx="3556949" cy="2682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2692B3-A0FE-420D-8120-B1826A4E1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59" y="4226943"/>
            <a:ext cx="3767348" cy="188367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535FF2F-56E9-4C61-ACC6-5E4B533BD6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/>
          <a:stretch/>
        </p:blipFill>
        <p:spPr>
          <a:xfrm>
            <a:off x="6107821" y="3736197"/>
            <a:ext cx="2210268" cy="281987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92C0E18-DDAD-4CA6-A57A-6DD1D7CEB3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6" y="10602"/>
            <a:ext cx="3275942" cy="327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C584DC0-C7E9-44DA-ABB4-EE34C1633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1" y="719346"/>
            <a:ext cx="3393649" cy="169682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5CC53E1-1F20-4D50-B7C7-8A7F9C04E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11" y="34367"/>
            <a:ext cx="3635037" cy="306678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1C1C0E-D7DB-4875-A187-C0DF43C6B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4" y="4209571"/>
            <a:ext cx="3858166" cy="19290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4307022-F78E-4E05-96CA-8FCD9676F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65" y="3743863"/>
            <a:ext cx="3905886" cy="288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08BF3F-41CC-46D9-8AEB-6B3078CD8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45" y="332057"/>
            <a:ext cx="2709844" cy="262243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2FA8721-C57F-4D94-86EF-95A8303F1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92" y="295485"/>
            <a:ext cx="3580275" cy="26955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7B4C36B-BE8D-4FD3-8D8E-BF87DF1F6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16" y="3926656"/>
            <a:ext cx="2474973" cy="259928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E28E96-82DC-4809-9BAC-3D30A3B77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353" y="3804017"/>
            <a:ext cx="3713912" cy="282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C737295-5041-49EA-B063-8E26A0C1A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" y="316826"/>
            <a:ext cx="3986586" cy="265289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E0AD02-D481-4D4B-81B4-CC1589882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94" y="715931"/>
            <a:ext cx="4020032" cy="201001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FEE8D6F-D6A0-4F9F-813C-7C3C5258B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85" y="3766964"/>
            <a:ext cx="1844610" cy="176170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E8A7860-E815-4AC8-9AD2-9398D1DBD0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3" y="4719045"/>
            <a:ext cx="2533650" cy="16192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D23439F-4350-43CF-8DF6-2A924ECBDA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99" y="4347713"/>
            <a:ext cx="3588712" cy="17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992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80860D3-2E01-41C4-97FA-0DBF22CE6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3" y="414657"/>
            <a:ext cx="2116707" cy="27021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616F735-2948-4EE1-99CE-5689AD0DF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939" y="623620"/>
            <a:ext cx="2741105" cy="22842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E79445-F77C-4A59-AA56-613D53FBE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1" y="3040887"/>
            <a:ext cx="3817113" cy="381711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C75AFF-C0D2-4909-BBB3-7B3B5EEE9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857" y="3475525"/>
            <a:ext cx="2947836" cy="294783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18F87F5-606D-4FA3-AE82-1D77434A1C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8"/>
          <a:stretch/>
        </p:blipFill>
        <p:spPr>
          <a:xfrm>
            <a:off x="7165407" y="4767606"/>
            <a:ext cx="1422213" cy="18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5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A62308-358B-459E-AD0F-C8F9A5E3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1" y="-522475"/>
            <a:ext cx="3707186" cy="312765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ECFDB3-4FDB-4AAB-893B-602D082E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29" y="414737"/>
            <a:ext cx="3685602" cy="24570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D168478-BC10-4EFB-821B-ED1FE6ED19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0"/>
          <a:stretch/>
        </p:blipFill>
        <p:spPr>
          <a:xfrm>
            <a:off x="138364" y="4011800"/>
            <a:ext cx="3842700" cy="24058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F64AD69-7EE7-4E0A-B11F-A91A109389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29" y="3882985"/>
            <a:ext cx="3685602" cy="27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18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823165-9A72-47B4-84F5-28DAFB3FDC06}"/>
              </a:ext>
            </a:extLst>
          </p:cNvPr>
          <p:cNvSpPr/>
          <p:nvPr/>
        </p:nvSpPr>
        <p:spPr>
          <a:xfrm>
            <a:off x="-1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A47678-CD5F-4BD0-8B4E-CC91566FD451}"/>
              </a:ext>
            </a:extLst>
          </p:cNvPr>
          <p:cNvSpPr/>
          <p:nvPr/>
        </p:nvSpPr>
        <p:spPr>
          <a:xfrm>
            <a:off x="0" y="3571456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EFB8E-F59E-403A-B99F-9A5DD75035AD}"/>
              </a:ext>
            </a:extLst>
          </p:cNvPr>
          <p:cNvSpPr/>
          <p:nvPr/>
        </p:nvSpPr>
        <p:spPr>
          <a:xfrm>
            <a:off x="4943062" y="3571457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BE836-74B7-4CB8-BD89-5DD0EAA5C023}"/>
              </a:ext>
            </a:extLst>
          </p:cNvPr>
          <p:cNvSpPr/>
          <p:nvPr/>
        </p:nvSpPr>
        <p:spPr>
          <a:xfrm>
            <a:off x="4943063" y="0"/>
            <a:ext cx="4200937" cy="328654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506F15-AD84-4162-B26B-F3F36A78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956"/>
            <a:ext cx="2419350" cy="3238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7D8AC48-4E87-4FD2-9067-4BA676CC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60" y="800399"/>
            <a:ext cx="1535560" cy="24861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D53C716-B853-494E-8A66-F56EFF69BA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5" y="862649"/>
            <a:ext cx="3122490" cy="15612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4E688DD-27F9-40ED-B6F3-F170699AAA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2" y="3959664"/>
            <a:ext cx="3404508" cy="255338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58C678B-97AE-4D88-A32F-5B1720293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94" y="3700792"/>
            <a:ext cx="3027872" cy="30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57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Affichage à l'écran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Ambassadeur Tri - Haute Corréze Communauté</dc:creator>
  <cp:lastModifiedBy>Ambassadeur Tri - Haute Corréze Communauté</cp:lastModifiedBy>
  <cp:revision>4</cp:revision>
  <dcterms:created xsi:type="dcterms:W3CDTF">2019-10-22T08:44:05Z</dcterms:created>
  <dcterms:modified xsi:type="dcterms:W3CDTF">2019-10-22T12:00:40Z</dcterms:modified>
</cp:coreProperties>
</file>